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SISTEMAS ECONÓMICOS 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57934" y="4265372"/>
            <a:ext cx="6831673" cy="1086237"/>
          </a:xfrm>
        </p:spPr>
        <p:txBody>
          <a:bodyPr/>
          <a:lstStyle/>
          <a:p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Economía tercer período once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23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80" y="290270"/>
            <a:ext cx="10480183" cy="60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4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10" y="393895"/>
            <a:ext cx="10590996" cy="57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8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492370"/>
            <a:ext cx="10986867" cy="59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3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9" y="281354"/>
            <a:ext cx="11373331" cy="6372663"/>
          </a:xfrm>
        </p:spPr>
      </p:pic>
    </p:spTree>
    <p:extLst>
      <p:ext uri="{BB962C8B-B14F-4D97-AF65-F5344CB8AC3E}">
        <p14:creationId xmlns:p14="http://schemas.microsoft.com/office/powerpoint/2010/main" val="161357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12" y="168813"/>
            <a:ext cx="10730333" cy="6372664"/>
          </a:xfrm>
        </p:spPr>
      </p:pic>
    </p:spTree>
    <p:extLst>
      <p:ext uri="{BB962C8B-B14F-4D97-AF65-F5344CB8AC3E}">
        <p14:creationId xmlns:p14="http://schemas.microsoft.com/office/powerpoint/2010/main" val="313815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5" y="1034854"/>
            <a:ext cx="10614074" cy="4535952"/>
          </a:xfrm>
        </p:spPr>
      </p:pic>
    </p:spTree>
    <p:extLst>
      <p:ext uri="{BB962C8B-B14F-4D97-AF65-F5344CB8AC3E}">
        <p14:creationId xmlns:p14="http://schemas.microsoft.com/office/powerpoint/2010/main" val="345828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70" y="0"/>
            <a:ext cx="9458659" cy="6937279"/>
          </a:xfrm>
        </p:spPr>
      </p:pic>
    </p:spTree>
    <p:extLst>
      <p:ext uri="{BB962C8B-B14F-4D97-AF65-F5344CB8AC3E}">
        <p14:creationId xmlns:p14="http://schemas.microsoft.com/office/powerpoint/2010/main" val="402804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5420"/>
            <a:ext cx="10328245" cy="6077243"/>
          </a:xfrm>
        </p:spPr>
      </p:pic>
    </p:spTree>
    <p:extLst>
      <p:ext uri="{BB962C8B-B14F-4D97-AF65-F5344CB8AC3E}">
        <p14:creationId xmlns:p14="http://schemas.microsoft.com/office/powerpoint/2010/main" val="158116021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16</TotalTime>
  <Words>6</Words>
  <Application>Microsoft Office PowerPoint</Application>
  <PresentationFormat>Panorámica</PresentationFormat>
  <Paragraphs>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SISTEMAS ECONÓMICOS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ECONÓMICOS </dc:title>
  <dc:creator>DUVER YEPES</dc:creator>
  <cp:lastModifiedBy>DUVER YEPES</cp:lastModifiedBy>
  <cp:revision>2</cp:revision>
  <dcterms:created xsi:type="dcterms:W3CDTF">2018-08-16T15:18:31Z</dcterms:created>
  <dcterms:modified xsi:type="dcterms:W3CDTF">2018-08-16T15:35:02Z</dcterms:modified>
</cp:coreProperties>
</file>